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0C7C3-0A31-A5BA-3462-02AEF5F307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4135F0-3D15-5BBB-68D6-6E331F6641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A1BDC-A209-D008-F00C-6FDCAB4B9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65BF8-D3AE-4757-AF64-CD81EBC815BC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C29DD-11A7-4DB7-D276-985BF6DBE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69BA75-8909-9E98-4832-268C7D214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29EFD-CB36-45A2-AB7D-55E4C2D32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534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A37E9-F1AF-973C-A7D9-2E03ECCEC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8B7FA-AB60-FFAB-A5B0-1B1C2F020D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BBB64-8D1A-9180-F4ED-A21E20C88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65BF8-D3AE-4757-AF64-CD81EBC815BC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7B40FC-95A8-C16E-86A3-8D410E40C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D4CA5-B16D-65AA-FD62-3F441E6F9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29EFD-CB36-45A2-AB7D-55E4C2D32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610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C4955B-DE56-0F69-BBFA-F765B10700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8946D4-9022-2091-A0D7-D72547D279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C2E01-3F64-F992-AD79-0BF2BECC7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65BF8-D3AE-4757-AF64-CD81EBC815BC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74174-9747-E2A9-A1DB-D99975E8A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5E411-CB60-335D-F3B2-80D3E17DE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29EFD-CB36-45A2-AB7D-55E4C2D32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243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7994A-F58C-7BA7-B16E-7C620CA81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A1F0FA-4C08-5A4D-7B3C-F1A196CA8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4567A-20D1-09E8-E7B9-D2F536710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65BF8-D3AE-4757-AF64-CD81EBC815BC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1B79E8-588D-D229-3808-82154E64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8D6B7-2FB6-0FF6-1377-4EAA2F839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29EFD-CB36-45A2-AB7D-55E4C2D32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562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F84B3-186B-E25F-C69A-666D370A3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A4C195-364F-F0AB-73C7-2326B75E90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5BA003-A172-F39E-176B-35A8786D7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65BF8-D3AE-4757-AF64-CD81EBC815BC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50F56E-5D7E-5555-170E-022758145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2B198B-FF81-5CC0-30E5-AE4341D99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29EFD-CB36-45A2-AB7D-55E4C2D32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641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61093-E2E0-AF41-B9AB-A6312E12A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E29ED-4A98-5213-1D69-5D815EA79A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51DE17-A635-3E3C-D88B-2CA011C9FA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45B509-2EDE-86BF-2CA1-7AB41F69D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65BF8-D3AE-4757-AF64-CD81EBC815BC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972A05-87D3-22DA-CEE5-8D5C7320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8A971-60C1-B82F-FD8B-064CC5D4F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29EFD-CB36-45A2-AB7D-55E4C2D32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876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870AF-4622-796F-0874-04373F2B1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7ADAD-4D57-6C86-1C5E-8552FA6D44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773CE6-93A2-CF09-B3FA-FD35F6B3BA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4FEFAC-820E-AD4C-3ED4-2A2A9A03DE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22A1F3-D7AD-0FAB-7483-9435DAE174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1044C0-034B-27E1-FB2E-3C8562032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65BF8-D3AE-4757-AF64-CD81EBC815BC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4E5620-A84C-CA87-17A4-0B8895A67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39D4D2-F538-EE3E-0722-93D603389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29EFD-CB36-45A2-AB7D-55E4C2D32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359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46F83-BAAB-9D92-0185-5935FB27D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E4C294-5B08-F890-5DC4-AA67EECD8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65BF8-D3AE-4757-AF64-CD81EBC815BC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77ADB-AA6F-51AA-BDD7-537B79D65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2DBC7C-403F-2CA5-1210-8BF9D308D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29EFD-CB36-45A2-AB7D-55E4C2D32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356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87BE54-7347-9A42-F938-F230A9F96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65BF8-D3AE-4757-AF64-CD81EBC815BC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BD215A-EDDB-905F-30B5-B6ED2579B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096233-98E6-954B-5091-84673AD4F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29EFD-CB36-45A2-AB7D-55E4C2D32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477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09F9F-B311-F1FD-A62C-D06E1A5FC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71A88-6A95-3480-B774-FE537BD314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57A022-5A34-4164-39DB-4A7201B8FA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9906AB-7A4F-68BB-BAF6-EF034D185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65BF8-D3AE-4757-AF64-CD81EBC815BC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9B6862-E08F-0595-910E-C21082E22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2D065C-5EF3-E90F-3C1F-114C1869B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29EFD-CB36-45A2-AB7D-55E4C2D32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851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48AF7-B6CB-A5CF-BE57-9250C668B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A39985-C6CD-4263-F1E8-D04CA06E74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296444-EA21-5082-84FC-74DAA0840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5A4A27-35FD-5D30-688F-7F92CADBC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65BF8-D3AE-4757-AF64-CD81EBC815BC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469F95-265E-C178-36A6-A85A47092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C84626-EBBD-AFF1-6945-0AD799888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29EFD-CB36-45A2-AB7D-55E4C2D32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303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65C11C-37F4-9D37-F337-64FD34346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68C9AA-7CB5-E09F-DB1E-B41510356E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F16A41-AB56-C4A1-90CA-6317F2B1D5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65BF8-D3AE-4757-AF64-CD81EBC815BC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3605FD-459D-5A91-EE77-AAD1D92947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0BE64-8F7D-72A1-E2D0-8D54A148FF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29EFD-CB36-45A2-AB7D-55E4C2D32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721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49F8D-EFAA-B828-B5B3-5C9B46112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0000"/>
                </a:solidFill>
                <a:latin typeface="+mn-lt"/>
              </a:rPr>
              <a:t>Technology Hackathon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B3FC3-FCD2-C54E-86BE-594D7D3CCD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>
                <a:solidFill>
                  <a:srgbClr val="0070C0"/>
                </a:solidFill>
              </a:rPr>
              <a:t>Name Pronunciation Tool by Iconic Team</a:t>
            </a:r>
          </a:p>
          <a:p>
            <a:pPr marL="0" indent="0" algn="ctr">
              <a:buNone/>
            </a:pPr>
            <a:endParaRPr lang="en-US" sz="3200" dirty="0">
              <a:solidFill>
                <a:srgbClr val="0070C0"/>
              </a:solidFill>
            </a:endParaRPr>
          </a:p>
          <a:p>
            <a:pPr marL="0" indent="0" algn="ctr">
              <a:buNone/>
            </a:pPr>
            <a:r>
              <a:rPr lang="en-US" sz="3200" dirty="0">
                <a:solidFill>
                  <a:srgbClr val="00B050"/>
                </a:solidFill>
              </a:rPr>
              <a:t>Demo</a:t>
            </a:r>
          </a:p>
          <a:p>
            <a:pPr marL="0" indent="0" algn="ctr">
              <a:buNone/>
            </a:pPr>
            <a:r>
              <a:rPr lang="en-US" sz="3200" dirty="0">
                <a:solidFill>
                  <a:srgbClr val="0070C0"/>
                </a:solidFill>
              </a:rPr>
              <a:t>Click on the play option in the next screen for the demo</a:t>
            </a:r>
          </a:p>
        </p:txBody>
      </p:sp>
    </p:spTree>
    <p:extLst>
      <p:ext uri="{BB962C8B-B14F-4D97-AF65-F5344CB8AC3E}">
        <p14:creationId xmlns:p14="http://schemas.microsoft.com/office/powerpoint/2010/main" val="2229380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E83F6-9DF3-1832-7F85-42E878B635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711F2D-F498-B6DF-4AF8-F9885CF5E6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A519A92C-6F03-85CD-E626-E678C51B17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90563"/>
            <a:ext cx="12192000" cy="5475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781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3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21</Words>
  <Application>Microsoft Office PowerPoint</Application>
  <PresentationFormat>Widescreen</PresentationFormat>
  <Paragraphs>5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Technology Hackathon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Pranav  Kumsi</dc:creator>
  <cp:lastModifiedBy>Pranav  Kumsi</cp:lastModifiedBy>
  <cp:revision>3</cp:revision>
  <dcterms:created xsi:type="dcterms:W3CDTF">2022-05-15T07:13:41Z</dcterms:created>
  <dcterms:modified xsi:type="dcterms:W3CDTF">2022-05-15T07:28:28Z</dcterms:modified>
</cp:coreProperties>
</file>

<file path=docProps/thumbnail.jpeg>
</file>